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света\Desktop\шаблоны\анимашки\8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520280" cy="2420888"/>
          </a:xfrm>
          <a:prstGeom prst="rect">
            <a:avLst/>
          </a:prstGeom>
          <a:noFill/>
        </p:spPr>
      </p:pic>
      <p:pic>
        <p:nvPicPr>
          <p:cNvPr id="3" name="Picture 6" descr="C:\Users\света\Desktop\шаблоны\анимашки\bird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714356"/>
            <a:ext cx="1152128" cy="836290"/>
          </a:xfrm>
          <a:prstGeom prst="rect">
            <a:avLst/>
          </a:prstGeom>
          <a:noFill/>
        </p:spPr>
      </p:pic>
      <p:pic>
        <p:nvPicPr>
          <p:cNvPr id="4" name="Picture 3" descr="C:\Users\света\Desktop\шаблоны\анимашки\borb3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1076325" cy="1076325"/>
          </a:xfrm>
          <a:prstGeom prst="rect">
            <a:avLst/>
          </a:prstGeom>
          <a:noFill/>
        </p:spPr>
      </p:pic>
      <p:pic>
        <p:nvPicPr>
          <p:cNvPr id="5" name="Picture 8" descr="C:\Users\света\Desktop\шаблоны\0_804bb_b4cf3fc0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7152"/>
            <a:ext cx="1979712" cy="2060848"/>
          </a:xfrm>
          <a:prstGeom prst="rect">
            <a:avLst/>
          </a:prstGeom>
          <a:noFill/>
        </p:spPr>
      </p:pic>
      <p:pic>
        <p:nvPicPr>
          <p:cNvPr id="6" name="Picture 5" descr="C:\Users\света\Desktop\шаблоны\анимашки\cvetok14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3643314"/>
            <a:ext cx="3384376" cy="30689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285728"/>
            <a:ext cx="4194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МКДОУ Аннинский детский сад №7 ОРВ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2285992"/>
            <a:ext cx="6488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Презентация выставки детских рисунков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996952"/>
            <a:ext cx="75576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solidFill>
                  <a:srgbClr val="00B050"/>
                </a:solidFill>
              </a:rPr>
              <a:t>«НАРИСУЙ ВЕСНУ»</a:t>
            </a:r>
            <a:endParaRPr lang="ru-RU" sz="7200" i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Средняя группа</a:t>
            </a:r>
          </a:p>
          <a:p>
            <a:pPr algn="ctr"/>
            <a:r>
              <a:rPr lang="ru-RU" dirty="0" smtClean="0"/>
              <a:t> 2015 год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dirty="0" smtClean="0"/>
              <a:t> воспитатели:  Малявина В.Н. </a:t>
            </a:r>
          </a:p>
          <a:p>
            <a:r>
              <a:rPr lang="ru-RU" dirty="0" smtClean="0"/>
              <a:t>                          Хаустова С.В.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Работать малой пчелке</a:t>
            </a:r>
          </a:p>
          <a:p>
            <a:r>
              <a:rPr lang="ru-RU" sz="2400" dirty="0" smtClean="0"/>
              <a:t>Нисколечко ни лень, </a:t>
            </a:r>
          </a:p>
          <a:p>
            <a:r>
              <a:rPr lang="ru-RU" sz="2400" dirty="0" smtClean="0"/>
              <a:t>С цветочка на цветочек</a:t>
            </a:r>
          </a:p>
          <a:p>
            <a:r>
              <a:rPr lang="ru-RU" sz="2400" dirty="0" smtClean="0"/>
              <a:t>Летает целый день.</a:t>
            </a:r>
            <a:endParaRPr lang="ru-RU" sz="2400" dirty="0"/>
          </a:p>
        </p:txBody>
      </p:sp>
      <p:pic>
        <p:nvPicPr>
          <p:cNvPr id="22530" name="Picture 2" descr="C:\Users\лена\Desktop\з в\P1080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85992"/>
            <a:ext cx="5129178" cy="33575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652120" y="522920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Невзорова</a:t>
            </a:r>
            <a:r>
              <a:rPr lang="ru-RU" dirty="0" smtClean="0"/>
              <a:t> Ира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5800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Божья коровка, алая спинка,</a:t>
            </a:r>
          </a:p>
          <a:p>
            <a:r>
              <a:rPr lang="ru-RU" sz="2400" dirty="0" smtClean="0"/>
              <a:t>Уцепилась ловко коровка за травинку,</a:t>
            </a:r>
          </a:p>
          <a:p>
            <a:r>
              <a:rPr lang="ru-RU" sz="2400" dirty="0" smtClean="0"/>
              <a:t>Вверх неспешным ходом ползет по стебельку</a:t>
            </a:r>
          </a:p>
          <a:p>
            <a:r>
              <a:rPr lang="ru-RU" sz="2400" dirty="0" smtClean="0"/>
              <a:t>К пахнущему медом яркому цветку.</a:t>
            </a:r>
            <a:endParaRPr lang="ru-RU" sz="2400" dirty="0"/>
          </a:p>
        </p:txBody>
      </p:sp>
      <p:pic>
        <p:nvPicPr>
          <p:cNvPr id="23554" name="Picture 2" descr="C:\Users\лена\Desktop\з в\P1080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80928"/>
            <a:ext cx="4500594" cy="34261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20072" y="5805264"/>
            <a:ext cx="1813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Пуговкина</a:t>
            </a:r>
            <a:r>
              <a:rPr lang="ru-RU" dirty="0" smtClean="0"/>
              <a:t> Настя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9552" y="404664"/>
            <a:ext cx="29247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Села на лавочку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бабочка: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-Теплая лавка!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где же травка?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оглянулась: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Я рано проснулась!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Users\лена\Desktop\фотографии\P108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96952"/>
            <a:ext cx="5143536" cy="3143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00192" y="5733256"/>
            <a:ext cx="1678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Бредихин Илья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Мы крылышки расправим –</a:t>
            </a:r>
          </a:p>
          <a:p>
            <a:r>
              <a:rPr lang="ru-RU" sz="2400" dirty="0" smtClean="0"/>
              <a:t>Красив на них узор.</a:t>
            </a:r>
          </a:p>
          <a:p>
            <a:r>
              <a:rPr lang="ru-RU" sz="2400" dirty="0" smtClean="0"/>
              <a:t>Мы кружимся, порхаем,</a:t>
            </a:r>
          </a:p>
          <a:p>
            <a:r>
              <a:rPr lang="ru-RU" sz="2400" dirty="0" smtClean="0"/>
              <a:t>Какой кругом простор!</a:t>
            </a:r>
            <a:endParaRPr lang="ru-RU" sz="2400" dirty="0"/>
          </a:p>
        </p:txBody>
      </p:sp>
      <p:pic>
        <p:nvPicPr>
          <p:cNvPr id="25602" name="Picture 2" descr="C:\Users\лена\Desktop\фотографии\P1080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564904"/>
            <a:ext cx="4896544" cy="3577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72200" y="5733256"/>
            <a:ext cx="1916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Батракова</a:t>
            </a:r>
            <a:r>
              <a:rPr lang="ru-RU" dirty="0" smtClean="0"/>
              <a:t> София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Колосится в поле рожь,</a:t>
            </a:r>
          </a:p>
          <a:p>
            <a:r>
              <a:rPr lang="ru-RU" sz="2400" dirty="0" smtClean="0"/>
              <a:t>Василек ты там найдешь,</a:t>
            </a:r>
          </a:p>
          <a:p>
            <a:r>
              <a:rPr lang="ru-RU" sz="2400" dirty="0" smtClean="0"/>
              <a:t>Хоть не красный он, а синий,</a:t>
            </a:r>
          </a:p>
          <a:p>
            <a:r>
              <a:rPr lang="ru-RU" sz="2400" dirty="0" smtClean="0"/>
              <a:t>Все ж на звездочку </a:t>
            </a:r>
            <a:r>
              <a:rPr lang="ru-RU" sz="2400" dirty="0" smtClean="0"/>
              <a:t>похож.</a:t>
            </a:r>
            <a:endParaRPr lang="ru-RU" sz="2400" dirty="0"/>
          </a:p>
        </p:txBody>
      </p:sp>
      <p:pic>
        <p:nvPicPr>
          <p:cNvPr id="26626" name="Picture 2" descr="C:\Users\лена\Desktop\фотографии\P1080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348880"/>
            <a:ext cx="4717758" cy="33123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72200" y="5301208"/>
            <a:ext cx="1784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Гриднев Сережа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234056"/>
            <a:ext cx="490653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Надели лужайки цветные рубашки: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ткани зеленой белеют ромашки.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ворот выткана красная смолка,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желтые лютики вытканы шелком.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060848"/>
            <a:ext cx="28803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28803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228184" y="5301208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Невзорова</a:t>
            </a:r>
            <a:r>
              <a:rPr lang="ru-RU" dirty="0" smtClean="0"/>
              <a:t> Ира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5445224"/>
            <a:ext cx="1896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Боброва </a:t>
            </a:r>
            <a:r>
              <a:rPr lang="ru-RU" dirty="0" err="1" smtClean="0"/>
              <a:t>Эвелина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графии\P1080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248472" cy="30963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2996952"/>
            <a:ext cx="1916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Батракова</a:t>
            </a:r>
            <a:r>
              <a:rPr lang="ru-RU" dirty="0" smtClean="0"/>
              <a:t> София </a:t>
            </a:r>
            <a:endParaRPr lang="ru-RU" dirty="0"/>
          </a:p>
        </p:txBody>
      </p:sp>
      <p:pic>
        <p:nvPicPr>
          <p:cNvPr id="2051" name="Picture 3" descr="F:\фотографии\P1080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4427984" cy="31409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72200" y="6237312"/>
            <a:ext cx="2188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Гончарова Вероника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графии\P1080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283968" cy="29969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2996952"/>
            <a:ext cx="172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Невзорова</a:t>
            </a:r>
            <a:r>
              <a:rPr lang="ru-RU" dirty="0" smtClean="0"/>
              <a:t> Ира </a:t>
            </a:r>
            <a:endParaRPr lang="ru-RU" dirty="0"/>
          </a:p>
        </p:txBody>
      </p:sp>
      <p:pic>
        <p:nvPicPr>
          <p:cNvPr id="3075" name="Picture 3" descr="F:\фотографии\P108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4355976" cy="31409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20272" y="6237312"/>
            <a:ext cx="1753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Тарасов Андрей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графии\P1080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355976" cy="32129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3284984"/>
            <a:ext cx="1449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Уставич</a:t>
            </a:r>
            <a:r>
              <a:rPr lang="ru-RU" dirty="0" smtClean="0"/>
              <a:t> Олег</a:t>
            </a:r>
            <a:endParaRPr lang="ru-RU" dirty="0"/>
          </a:p>
        </p:txBody>
      </p:sp>
      <p:pic>
        <p:nvPicPr>
          <p:cNvPr id="4099" name="Picture 3" descr="F:\фотографии\P1080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040"/>
            <a:ext cx="4355976" cy="2880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948264" y="6309320"/>
            <a:ext cx="1916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Батракова</a:t>
            </a:r>
            <a:r>
              <a:rPr lang="ru-RU" dirty="0" smtClean="0"/>
              <a:t> София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248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света\Desktop\WP_20150517_21_46_05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76872"/>
            <a:ext cx="3150303" cy="43651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3212976"/>
            <a:ext cx="1639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Агоев Максим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6237312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Зверева Софья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7647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Встало утром солнышко</a:t>
            </a:r>
          </a:p>
          <a:p>
            <a:r>
              <a:rPr lang="ru-RU" sz="2400" dirty="0" smtClean="0"/>
              <a:t>И гулять отправилось.</a:t>
            </a:r>
          </a:p>
          <a:p>
            <a:r>
              <a:rPr lang="ru-RU" sz="2400" dirty="0" smtClean="0"/>
              <a:t>И на нашей улице</a:t>
            </a:r>
          </a:p>
          <a:p>
            <a:r>
              <a:rPr lang="ru-RU" sz="2400" dirty="0" smtClean="0"/>
              <a:t>Все ему </a:t>
            </a:r>
            <a:r>
              <a:rPr lang="ru-RU" sz="2400" dirty="0" smtClean="0"/>
              <a:t>понравилось.</a:t>
            </a:r>
            <a:endParaRPr lang="ru-RU" sz="2400" dirty="0"/>
          </a:p>
        </p:txBody>
      </p:sp>
      <p:pic>
        <p:nvPicPr>
          <p:cNvPr id="1026" name="Picture 2" descr="C:\Users\лена\Desktop\фотографии\P108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01008"/>
            <a:ext cx="4271922" cy="29523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32240" y="6093296"/>
            <a:ext cx="2188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Гончарова Вероника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627784" y="6021288"/>
            <a:ext cx="172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Невзорова</a:t>
            </a:r>
            <a:r>
              <a:rPr lang="ru-RU" dirty="0" smtClean="0"/>
              <a:t> Ира </a:t>
            </a:r>
            <a:endParaRPr lang="ru-RU" dirty="0"/>
          </a:p>
        </p:txBody>
      </p:sp>
      <p:pic>
        <p:nvPicPr>
          <p:cNvPr id="1028" name="Picture 4" descr="C:\Users\света\Desktop\шаблоны\анимашки\apogoda-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20688"/>
            <a:ext cx="16764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0004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Весна! День Победы! Ура!</a:t>
            </a:r>
          </a:p>
          <a:p>
            <a:r>
              <a:rPr lang="ru-RU" sz="2400" dirty="0" smtClean="0"/>
              <a:t>Рисует салют детвора.</a:t>
            </a:r>
          </a:p>
          <a:p>
            <a:r>
              <a:rPr lang="ru-RU" sz="2400" dirty="0" smtClean="0"/>
              <a:t>Мы с мамой идем на парад.</a:t>
            </a:r>
          </a:p>
          <a:p>
            <a:r>
              <a:rPr lang="ru-RU" sz="2400" dirty="0" smtClean="0"/>
              <a:t>Весна! Шары в небо летят.</a:t>
            </a:r>
            <a:endParaRPr lang="ru-RU" sz="2400" dirty="0"/>
          </a:p>
        </p:txBody>
      </p:sp>
      <p:pic>
        <p:nvPicPr>
          <p:cNvPr id="28674" name="Picture 2" descr="C:\Users\лена\Desktop\фотографии\P1080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929660" cy="3071834"/>
          </a:xfrm>
          <a:prstGeom prst="rect">
            <a:avLst/>
          </a:prstGeom>
          <a:noFill/>
        </p:spPr>
      </p:pic>
      <p:pic>
        <p:nvPicPr>
          <p:cNvPr id="4" name="Picture 2" descr="C:\Users\лена\Desktop\фотографии\P1080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9000"/>
            <a:ext cx="4581152" cy="3168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4797152"/>
            <a:ext cx="172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Невзорова</a:t>
            </a:r>
            <a:r>
              <a:rPr lang="ru-RU" dirty="0" smtClean="0"/>
              <a:t> Ира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08304" y="6237312"/>
            <a:ext cx="15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Телегина Лиза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лена\Desktop\фотографии\P1080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28670"/>
            <a:ext cx="6192688" cy="48045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80112" y="5229200"/>
            <a:ext cx="1916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Батракова</a:t>
            </a:r>
            <a:r>
              <a:rPr lang="ru-RU" dirty="0" smtClean="0"/>
              <a:t> София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700808"/>
            <a:ext cx="6840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/>
              <a:t>СПАСИБО </a:t>
            </a:r>
            <a:endParaRPr lang="ru-RU" sz="6600" b="1" dirty="0" smtClean="0"/>
          </a:p>
          <a:p>
            <a:pPr algn="ctr"/>
            <a:r>
              <a:rPr lang="ru-RU" sz="6600" b="1" dirty="0" smtClean="0"/>
              <a:t>ЗА </a:t>
            </a:r>
          </a:p>
          <a:p>
            <a:pPr algn="ctr"/>
            <a:r>
              <a:rPr lang="ru-RU" sz="6600" b="1" dirty="0" smtClean="0"/>
              <a:t>ВНИМАНИЕ</a:t>
            </a:r>
            <a:r>
              <a:rPr lang="ru-RU" sz="6600" b="1" dirty="0" smtClean="0"/>
              <a:t>!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476672"/>
            <a:ext cx="43594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Солнышко красное!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Гори, гори ясно!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небе пташкой залети,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Нашу землю освети.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садам и огородам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Зеленеть, цвести, расти!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лена\Desktop\фотографии\P1080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56992"/>
            <a:ext cx="5000660" cy="30718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72200" y="6021288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Зверева Софья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61590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Выбрались из почек </a:t>
            </a:r>
          </a:p>
          <a:p>
            <a:r>
              <a:rPr lang="ru-RU" sz="2000" dirty="0" smtClean="0"/>
              <a:t>Первые листочки.</a:t>
            </a:r>
          </a:p>
          <a:p>
            <a:r>
              <a:rPr lang="ru-RU" sz="2000" dirty="0" smtClean="0"/>
              <a:t>Радуются солнцу,</a:t>
            </a:r>
          </a:p>
          <a:p>
            <a:r>
              <a:rPr lang="ru-RU" sz="2000" dirty="0" smtClean="0"/>
              <a:t>Не поймут со сна.</a:t>
            </a:r>
          </a:p>
          <a:p>
            <a:r>
              <a:rPr lang="ru-RU" sz="2000" dirty="0" smtClean="0"/>
              <a:t>- Неужели это…</a:t>
            </a:r>
          </a:p>
          <a:p>
            <a:r>
              <a:rPr lang="ru-RU" sz="2000" dirty="0" smtClean="0"/>
              <a:t>Неужели лето?</a:t>
            </a:r>
          </a:p>
          <a:p>
            <a:r>
              <a:rPr lang="ru-RU" sz="2000" dirty="0" smtClean="0"/>
              <a:t>- Нет, еще не лето,</a:t>
            </a:r>
          </a:p>
          <a:p>
            <a:r>
              <a:rPr lang="ru-RU" sz="2000" dirty="0" smtClean="0"/>
              <a:t>Но уже весна!</a:t>
            </a:r>
            <a:endParaRPr lang="ru-RU" sz="2000" dirty="0"/>
          </a:p>
        </p:txBody>
      </p:sp>
      <p:pic>
        <p:nvPicPr>
          <p:cNvPr id="2049" name="Picture 1" descr="C:\Users\лена\Desktop\фотографии\P1080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492896"/>
            <a:ext cx="5312062" cy="33649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228184" y="5517232"/>
            <a:ext cx="15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Телегина Лиза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5224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Разбежались по лужайке</a:t>
            </a:r>
          </a:p>
          <a:p>
            <a:r>
              <a:rPr lang="ru-RU" sz="2400" dirty="0" smtClean="0"/>
              <a:t>Беззаботной легкой стайкой,</a:t>
            </a:r>
          </a:p>
          <a:p>
            <a:r>
              <a:rPr lang="ru-RU" sz="2400" dirty="0" smtClean="0"/>
              <a:t>Словно, девочки – подростки</a:t>
            </a:r>
          </a:p>
          <a:p>
            <a:r>
              <a:rPr lang="ru-RU" sz="2400" dirty="0" smtClean="0"/>
              <a:t>Белоснежные березки.</a:t>
            </a:r>
            <a:endParaRPr lang="ru-RU" sz="2400" dirty="0"/>
          </a:p>
        </p:txBody>
      </p:sp>
      <p:pic>
        <p:nvPicPr>
          <p:cNvPr id="17410" name="Picture 2" descr="C:\Users\лена\Desktop\фотографии\P1080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64904"/>
            <a:ext cx="4824536" cy="32403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36096" y="5373216"/>
            <a:ext cx="1916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Батракова</a:t>
            </a:r>
            <a:r>
              <a:rPr lang="ru-RU" dirty="0" smtClean="0"/>
              <a:t> София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6952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Надели лужайки цветные рубашки:</a:t>
            </a:r>
          </a:p>
          <a:p>
            <a:r>
              <a:rPr lang="ru-RU" sz="2400" dirty="0" smtClean="0"/>
              <a:t>На ткани зеленой белеют ромашки.</a:t>
            </a:r>
          </a:p>
          <a:p>
            <a:r>
              <a:rPr lang="ru-RU" sz="2400" dirty="0" smtClean="0"/>
              <a:t>У ворот выткана красная смолка,</a:t>
            </a:r>
          </a:p>
          <a:p>
            <a:r>
              <a:rPr lang="ru-RU" sz="2400" dirty="0" smtClean="0"/>
              <a:t>И желтые лютики вытканы шелком.</a:t>
            </a:r>
            <a:endParaRPr lang="ru-RU" sz="2400" dirty="0"/>
          </a:p>
        </p:txBody>
      </p:sp>
      <p:pic>
        <p:nvPicPr>
          <p:cNvPr id="18434" name="Picture 2" descr="C:\Users\лена\Desktop\фотографии\P1080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564904"/>
            <a:ext cx="4878874" cy="32929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4048" y="5445224"/>
            <a:ext cx="2188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Гончарова Вероника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42910" y="591131"/>
            <a:ext cx="407310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Вырос маленький цветок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 у дорожки.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Желтый солнечный пушок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зеленой ножке.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276872"/>
            <a:ext cx="4947462" cy="321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660232" y="5085184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Исаев Владик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5585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Высоко летят под облаками</a:t>
            </a:r>
          </a:p>
          <a:p>
            <a:r>
              <a:rPr lang="ru-RU" sz="2400" dirty="0" smtClean="0"/>
              <a:t>Утки, гуси, лебеди над нами.</a:t>
            </a:r>
          </a:p>
          <a:p>
            <a:r>
              <a:rPr lang="ru-RU" sz="2400" dirty="0" smtClean="0"/>
              <a:t>Вдаль скользя по ветру легкой тенью,</a:t>
            </a:r>
          </a:p>
          <a:p>
            <a:r>
              <a:rPr lang="ru-RU" sz="2400" dirty="0" smtClean="0"/>
              <a:t>Тают птицы в синеве весенней.</a:t>
            </a:r>
            <a:endParaRPr lang="ru-RU" sz="2400" dirty="0"/>
          </a:p>
        </p:txBody>
      </p:sp>
      <p:pic>
        <p:nvPicPr>
          <p:cNvPr id="20482" name="Picture 2" descr="C:\Users\лена\Desktop\з в\P1080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564904"/>
            <a:ext cx="4857784" cy="36393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84168" y="5589240"/>
            <a:ext cx="1863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Батракова</a:t>
            </a:r>
            <a:r>
              <a:rPr lang="ru-RU" dirty="0" smtClean="0"/>
              <a:t> София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Мы повесили скворечник – </a:t>
            </a:r>
          </a:p>
          <a:p>
            <a:r>
              <a:rPr lang="ru-RU" sz="2400" dirty="0" smtClean="0"/>
              <a:t>Дом веселого скворца.</a:t>
            </a:r>
          </a:p>
          <a:p>
            <a:r>
              <a:rPr lang="ru-RU" sz="2400" dirty="0" smtClean="0"/>
              <a:t>Мы повесили скворечник</a:t>
            </a:r>
          </a:p>
          <a:p>
            <a:r>
              <a:rPr lang="ru-RU" sz="2400" dirty="0" smtClean="0"/>
              <a:t>На дереве у крыльца.</a:t>
            </a:r>
            <a:endParaRPr lang="ru-RU" sz="2400" dirty="0"/>
          </a:p>
        </p:txBody>
      </p:sp>
      <p:pic>
        <p:nvPicPr>
          <p:cNvPr id="21506" name="Picture 2" descr="C:\Users\лена\Desktop\фотографии\P1080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214554"/>
            <a:ext cx="478634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405</Words>
  <Application>Microsoft Office PowerPoint</Application>
  <PresentationFormat>Экран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света</cp:lastModifiedBy>
  <cp:revision>11</cp:revision>
  <dcterms:created xsi:type="dcterms:W3CDTF">2015-05-15T10:45:21Z</dcterms:created>
  <dcterms:modified xsi:type="dcterms:W3CDTF">2015-05-17T18:53:23Z</dcterms:modified>
</cp:coreProperties>
</file>